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embedTrueTypeFonts="1" saveSubsetFonts="1" autoCompressPictures="0">
  <p:sldMasterIdLst>
    <p:sldMasterId id="2147483659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embeddedFontLst>
    <p:embeddedFont>
      <p:font typeface="Calibri" panose="020F0502020204030204" pitchFamily="34" charset="0"/>
      <p:regular r:id="rId9"/>
      <p:bold r:id="rId10"/>
      <p:italic r:id="rId11"/>
      <p:boldItalic r:id="rId12"/>
    </p:embeddedFont>
    <p:embeddedFont>
      <p:font typeface="Arial Black" panose="020B0A04020102020204" pitchFamily="34" charset="0"/>
      <p:bold r:id="rId1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000000"/>
          </p15:clr>
        </p15:guide>
        <p15:guide id="2" pos="3840" userDrawn="1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5E78"/>
    <a:srgbClr val="16AE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18" d="100"/>
          <a:sy n="118" d="100"/>
        </p:scale>
        <p:origin x="-276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3154642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4" name="Google Shape;9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93045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3" name="Google Shape;10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322732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2" name="Google Shape;112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234250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058799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0" name="Google Shape;130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921000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0" name="Google Shape;14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67030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 rot="5400000">
            <a:off x="3833019" y="-1623219"/>
            <a:ext cx="4525963" cy="1097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 rot="5400000">
            <a:off x="7285038" y="1828800"/>
            <a:ext cx="5851525" cy="27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1697039" y="-812799"/>
            <a:ext cx="5851525" cy="802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body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42561" y="1518258"/>
            <a:ext cx="5095309" cy="3821482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99" name="Google Shape;99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3290" y="1518259"/>
            <a:ext cx="5095308" cy="3821481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6" name="Google Shape;115;p16">
            <a:extLst>
              <a:ext uri="{FF2B5EF4-FFF2-40B4-BE49-F238E27FC236}">
                <a16:creationId xmlns:a16="http://schemas.microsoft.com/office/drawing/2014/main" xmlns="" id="{06737E74-F33E-434E-8112-3F5A58B2548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67644"/>
          </a:xfrm>
          <a:prstGeom prst="rect">
            <a:avLst/>
          </a:prstGeom>
          <a:solidFill>
            <a:srgbClr val="16AED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lt1"/>
              </a:buClr>
              <a:buSzPts val="2400"/>
            </a:pPr>
            <a:r>
              <a:rPr lang="en-US" sz="3000" b="1" dirty="0">
                <a:solidFill>
                  <a:schemeClr val="lt1"/>
                </a:solidFill>
                <a:latin typeface="+mj-lt"/>
                <a:ea typeface="Arial Black"/>
                <a:cs typeface="Arial Black"/>
                <a:sym typeface="Arial Black"/>
              </a:rPr>
              <a:t>WAREHOUSE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B43BEDD-5594-4508-B3D6-39A1A9E4E71E}"/>
              </a:ext>
            </a:extLst>
          </p:cNvPr>
          <p:cNvSpPr/>
          <p:nvPr/>
        </p:nvSpPr>
        <p:spPr>
          <a:xfrm>
            <a:off x="0" y="801513"/>
            <a:ext cx="12192000" cy="79021"/>
          </a:xfrm>
          <a:prstGeom prst="rect">
            <a:avLst/>
          </a:prstGeom>
          <a:solidFill>
            <a:srgbClr val="0C5E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6533" y="1453472"/>
            <a:ext cx="5268073" cy="3951055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08" name="Google Shape;108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48193" y="1453472"/>
            <a:ext cx="5268073" cy="3951055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0" name="Google Shape;115;p16">
            <a:extLst>
              <a:ext uri="{FF2B5EF4-FFF2-40B4-BE49-F238E27FC236}">
                <a16:creationId xmlns:a16="http://schemas.microsoft.com/office/drawing/2014/main" xmlns="" id="{8FED6E56-6458-4F30-91B6-A92042D9229B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67644"/>
          </a:xfrm>
          <a:prstGeom prst="rect">
            <a:avLst/>
          </a:prstGeom>
          <a:solidFill>
            <a:srgbClr val="16AED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lt1"/>
              </a:buClr>
              <a:buSzPts val="2400"/>
            </a:pPr>
            <a:r>
              <a:rPr lang="en-US" sz="3000" b="1" dirty="0">
                <a:solidFill>
                  <a:schemeClr val="lt1"/>
                </a:solidFill>
                <a:latin typeface="+mj-lt"/>
                <a:ea typeface="Arial Black"/>
                <a:cs typeface="Arial Black"/>
                <a:sym typeface="Arial Black"/>
              </a:rPr>
              <a:t>INVENTORY DISPLAY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C047949D-E778-4AB1-92E4-5B9AA29FA37C}"/>
              </a:ext>
            </a:extLst>
          </p:cNvPr>
          <p:cNvSpPr/>
          <p:nvPr/>
        </p:nvSpPr>
        <p:spPr>
          <a:xfrm>
            <a:off x="0" y="801513"/>
            <a:ext cx="12192000" cy="79021"/>
          </a:xfrm>
          <a:prstGeom prst="rect">
            <a:avLst/>
          </a:prstGeom>
          <a:solidFill>
            <a:srgbClr val="0C5E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6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12192000" cy="767644"/>
          </a:xfrm>
          <a:prstGeom prst="rect">
            <a:avLst/>
          </a:prstGeom>
          <a:solidFill>
            <a:srgbClr val="16AED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chemeClr val="lt1"/>
              </a:buClr>
              <a:buSzPts val="2400"/>
            </a:pPr>
            <a:r>
              <a:rPr lang="en-US" sz="3000" b="1" dirty="0">
                <a:solidFill>
                  <a:schemeClr val="lt1"/>
                </a:solidFill>
                <a:latin typeface="+mj-lt"/>
                <a:ea typeface="Arial Black"/>
                <a:cs typeface="Arial Black"/>
                <a:sym typeface="Arial Black"/>
              </a:rPr>
              <a:t>BOONIE HATS</a:t>
            </a:r>
          </a:p>
        </p:txBody>
      </p:sp>
      <p:pic>
        <p:nvPicPr>
          <p:cNvPr id="116" name="Google Shape;116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04331" y="1526181"/>
            <a:ext cx="5074184" cy="3805638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17" name="Google Shape;117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6730" y="1526179"/>
            <a:ext cx="5062820" cy="3797115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49374752-5E2F-4721-9034-A19E336649A8}"/>
              </a:ext>
            </a:extLst>
          </p:cNvPr>
          <p:cNvSpPr/>
          <p:nvPr/>
        </p:nvSpPr>
        <p:spPr>
          <a:xfrm>
            <a:off x="0" y="801513"/>
            <a:ext cx="12192000" cy="79021"/>
          </a:xfrm>
          <a:prstGeom prst="rect">
            <a:avLst/>
          </a:prstGeom>
          <a:solidFill>
            <a:srgbClr val="0C5E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72260" y="1546353"/>
            <a:ext cx="5321429" cy="3991071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26" name="Google Shape;126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61750" y="1549107"/>
            <a:ext cx="5305057" cy="3978793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6" name="Google Shape;115;p16">
            <a:extLst>
              <a:ext uri="{FF2B5EF4-FFF2-40B4-BE49-F238E27FC236}">
                <a16:creationId xmlns:a16="http://schemas.microsoft.com/office/drawing/2014/main" xmlns="" id="{5C581EA5-AB07-4350-9189-06F0410FAB5A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67644"/>
          </a:xfrm>
          <a:prstGeom prst="rect">
            <a:avLst/>
          </a:prstGeom>
          <a:solidFill>
            <a:srgbClr val="16AED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lt1"/>
              </a:buClr>
              <a:buSzPts val="2400"/>
            </a:pPr>
            <a:r>
              <a:rPr lang="en-US" sz="3000" b="1" dirty="0">
                <a:solidFill>
                  <a:schemeClr val="lt1"/>
                </a:solidFill>
                <a:latin typeface="+mj-lt"/>
                <a:ea typeface="Arial Black"/>
                <a:cs typeface="Arial Black"/>
                <a:sym typeface="Arial Black"/>
              </a:rPr>
              <a:t>DUPONT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50C0196A-45B0-446C-B7DD-74AC39FA43E4}"/>
              </a:ext>
            </a:extLst>
          </p:cNvPr>
          <p:cNvSpPr/>
          <p:nvPr/>
        </p:nvSpPr>
        <p:spPr>
          <a:xfrm>
            <a:off x="0" y="801513"/>
            <a:ext cx="12192000" cy="79021"/>
          </a:xfrm>
          <a:prstGeom prst="rect">
            <a:avLst/>
          </a:prstGeom>
          <a:solidFill>
            <a:srgbClr val="0C5E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Google Shape;134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9006" y="1849763"/>
            <a:ext cx="3510901" cy="2775859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35" name="Google Shape;135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363155" y="1848432"/>
            <a:ext cx="3708928" cy="2781696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36" name="Google Shape;136;p1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275331" y="1849761"/>
            <a:ext cx="3467587" cy="2775859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7" name="Google Shape;115;p16">
            <a:extLst>
              <a:ext uri="{FF2B5EF4-FFF2-40B4-BE49-F238E27FC236}">
                <a16:creationId xmlns:a16="http://schemas.microsoft.com/office/drawing/2014/main" xmlns="" id="{2D78DDAB-1B55-44CC-AA82-C6CA1BFE4D5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67644"/>
          </a:xfrm>
          <a:prstGeom prst="rect">
            <a:avLst/>
          </a:prstGeom>
          <a:solidFill>
            <a:srgbClr val="16AED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lt1"/>
              </a:buClr>
              <a:buSzPts val="2400"/>
            </a:pPr>
            <a:r>
              <a:rPr lang="en-US" sz="3000" b="1" dirty="0">
                <a:solidFill>
                  <a:schemeClr val="lt1"/>
                </a:solidFill>
                <a:latin typeface="+mj-lt"/>
                <a:ea typeface="Arial Black"/>
                <a:cs typeface="Arial Black"/>
                <a:sym typeface="Arial Black"/>
              </a:rPr>
              <a:t>ENVIROGUARD - CHEMSPLASH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C8B8E888-FD8B-4141-8096-78976D142221}"/>
              </a:ext>
            </a:extLst>
          </p:cNvPr>
          <p:cNvSpPr/>
          <p:nvPr/>
        </p:nvSpPr>
        <p:spPr>
          <a:xfrm>
            <a:off x="0" y="801513"/>
            <a:ext cx="12192000" cy="79021"/>
          </a:xfrm>
          <a:prstGeom prst="rect">
            <a:avLst/>
          </a:prstGeom>
          <a:solidFill>
            <a:srgbClr val="0C5E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0224" y="1503266"/>
            <a:ext cx="5135290" cy="3851468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45" name="Google Shape;145;p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283789" y="1503063"/>
            <a:ext cx="5136719" cy="3852540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7" name="Google Shape;115;p16">
            <a:extLst>
              <a:ext uri="{FF2B5EF4-FFF2-40B4-BE49-F238E27FC236}">
                <a16:creationId xmlns:a16="http://schemas.microsoft.com/office/drawing/2014/main" xmlns="" id="{964B689C-BEC8-45D9-9F8B-F5B09F0B211B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67644"/>
          </a:xfrm>
          <a:prstGeom prst="rect">
            <a:avLst/>
          </a:prstGeom>
          <a:solidFill>
            <a:srgbClr val="16AED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lt1"/>
              </a:buClr>
              <a:buSzPts val="2400"/>
            </a:pPr>
            <a:r>
              <a:rPr lang="en-US" sz="3000" b="1" dirty="0">
                <a:solidFill>
                  <a:schemeClr val="lt1"/>
                </a:solidFill>
                <a:latin typeface="+mj-lt"/>
                <a:ea typeface="Arial Black"/>
                <a:cs typeface="Arial Black"/>
                <a:sym typeface="Arial Black"/>
              </a:rPr>
              <a:t>IRON WEAR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AC61F890-52CB-413E-8F34-6348E4E7AFE0}"/>
              </a:ext>
            </a:extLst>
          </p:cNvPr>
          <p:cNvSpPr/>
          <p:nvPr/>
        </p:nvSpPr>
        <p:spPr>
          <a:xfrm>
            <a:off x="0" y="801513"/>
            <a:ext cx="12192000" cy="79021"/>
          </a:xfrm>
          <a:prstGeom prst="rect">
            <a:avLst/>
          </a:prstGeom>
          <a:solidFill>
            <a:srgbClr val="0C5E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Custom</PresentationFormat>
  <Paragraphs>12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Arial Black</vt:lpstr>
      <vt:lpstr>Office Theme</vt:lpstr>
      <vt:lpstr>PowerPoint Presentation</vt:lpstr>
      <vt:lpstr>PowerPoint Presentation</vt:lpstr>
      <vt:lpstr>BOONIE HATS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modified xsi:type="dcterms:W3CDTF">2019-08-16T11:58:54Z</dcterms:modified>
</cp:coreProperties>
</file>